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66" d="100"/>
          <a:sy n="66" d="100"/>
        </p:scale>
        <p:origin x="-104" y="-34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interSettings" Target="printerSettings/printerSettings1.bin"/><Relationship Id="rId4" Type="http://schemas.openxmlformats.org/officeDocument/2006/relationships/presProps" Target="presProps.xml"/><Relationship Id="rId5" Type="http://schemas.openxmlformats.org/officeDocument/2006/relationships/viewProps" Target="viewProps.xml"/><Relationship Id="rId6" Type="http://schemas.openxmlformats.org/officeDocument/2006/relationships/theme" Target="theme/theme1.xml"/><Relationship Id="rId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AU"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AU" smtClean="0"/>
              <a:t>Click to edit Master subtitle style</a:t>
            </a:r>
            <a:endParaRPr lang="en-US"/>
          </a:p>
        </p:txBody>
      </p:sp>
      <p:sp>
        <p:nvSpPr>
          <p:cNvPr id="4" name="Date Placeholder 3"/>
          <p:cNvSpPr>
            <a:spLocks noGrp="1"/>
          </p:cNvSpPr>
          <p:nvPr>
            <p:ph type="dt" sz="half" idx="10"/>
          </p:nvPr>
        </p:nvSpPr>
        <p:spPr/>
        <p:txBody>
          <a:bodyPr/>
          <a:lstStyle/>
          <a:p>
            <a:fld id="{6BFECD78-3C8E-49F2-8FAB-59489D168ABB}" type="datetimeFigureOut">
              <a:rPr lang="en-US" smtClean="0"/>
              <a:t>3/10/13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B56013-B943-42BA-886F-6F9D4EB85E9D}" type="slidenum">
              <a:rPr lang="en-US" smtClean="0"/>
              <a:t>‹#›</a:t>
            </a:fld>
            <a:endParaRPr lang="en-US"/>
          </a:p>
        </p:txBody>
      </p:sp>
    </p:spTree>
    <p:extLst>
      <p:ext uri="{BB962C8B-B14F-4D97-AF65-F5344CB8AC3E}">
        <p14:creationId xmlns:p14="http://schemas.microsoft.com/office/powerpoint/2010/main" val="270201993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6BFECD78-3C8E-49F2-8FAB-59489D168ABB}" type="datetimeFigureOut">
              <a:rPr lang="en-US" smtClean="0"/>
              <a:t>3/10/13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B56013-B943-42BA-886F-6F9D4EB85E9D}" type="slidenum">
              <a:rPr lang="en-US" smtClean="0"/>
              <a:t>‹#›</a:t>
            </a:fld>
            <a:endParaRPr lang="en-US"/>
          </a:p>
        </p:txBody>
      </p:sp>
    </p:spTree>
    <p:extLst>
      <p:ext uri="{BB962C8B-B14F-4D97-AF65-F5344CB8AC3E}">
        <p14:creationId xmlns:p14="http://schemas.microsoft.com/office/powerpoint/2010/main" val="29494982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AU"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6BFECD78-3C8E-49F2-8FAB-59489D168ABB}" type="datetimeFigureOut">
              <a:rPr lang="en-US" smtClean="0"/>
              <a:t>3/10/13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B56013-B943-42BA-886F-6F9D4EB85E9D}" type="slidenum">
              <a:rPr lang="en-US" smtClean="0"/>
              <a:t>‹#›</a:t>
            </a:fld>
            <a:endParaRPr lang="en-US"/>
          </a:p>
        </p:txBody>
      </p:sp>
    </p:spTree>
    <p:extLst>
      <p:ext uri="{BB962C8B-B14F-4D97-AF65-F5344CB8AC3E}">
        <p14:creationId xmlns:p14="http://schemas.microsoft.com/office/powerpoint/2010/main" val="14279412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Content Placeholder 2"/>
          <p:cNvSpPr>
            <a:spLocks noGrp="1"/>
          </p:cNvSpPr>
          <p:nvPr>
            <p:ph idx="1"/>
          </p:nvPr>
        </p:nvSpPr>
        <p:spPr/>
        <p:txBody>
          <a:body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10"/>
          </p:nvPr>
        </p:nvSpPr>
        <p:spPr/>
        <p:txBody>
          <a:bodyPr/>
          <a:lstStyle/>
          <a:p>
            <a:fld id="{6BFECD78-3C8E-49F2-8FAB-59489D168ABB}" type="datetimeFigureOut">
              <a:rPr lang="en-US" smtClean="0"/>
              <a:t>3/10/13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B56013-B943-42BA-886F-6F9D4EB85E9D}" type="slidenum">
              <a:rPr lang="en-US" smtClean="0"/>
              <a:t>‹#›</a:t>
            </a:fld>
            <a:endParaRPr lang="en-US"/>
          </a:p>
        </p:txBody>
      </p:sp>
    </p:spTree>
    <p:extLst>
      <p:ext uri="{BB962C8B-B14F-4D97-AF65-F5344CB8AC3E}">
        <p14:creationId xmlns:p14="http://schemas.microsoft.com/office/powerpoint/2010/main" val="22759333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AU"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AU" smtClean="0"/>
              <a:t>Click to edit Master text styles</a:t>
            </a:r>
          </a:p>
        </p:txBody>
      </p:sp>
      <p:sp>
        <p:nvSpPr>
          <p:cNvPr id="4" name="Date Placeholder 3"/>
          <p:cNvSpPr>
            <a:spLocks noGrp="1"/>
          </p:cNvSpPr>
          <p:nvPr>
            <p:ph type="dt" sz="half" idx="10"/>
          </p:nvPr>
        </p:nvSpPr>
        <p:spPr/>
        <p:txBody>
          <a:bodyPr/>
          <a:lstStyle/>
          <a:p>
            <a:fld id="{6BFECD78-3C8E-49F2-8FAB-59489D168ABB}" type="datetimeFigureOut">
              <a:rPr lang="en-US" smtClean="0"/>
              <a:t>3/10/13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FB56013-B943-42BA-886F-6F9D4EB85E9D}" type="slidenum">
              <a:rPr lang="en-US" smtClean="0"/>
              <a:t>‹#›</a:t>
            </a:fld>
            <a:endParaRPr lang="en-US"/>
          </a:p>
        </p:txBody>
      </p:sp>
    </p:spTree>
    <p:extLst>
      <p:ext uri="{BB962C8B-B14F-4D97-AF65-F5344CB8AC3E}">
        <p14:creationId xmlns:p14="http://schemas.microsoft.com/office/powerpoint/2010/main" val="17989526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5" name="Date Placeholder 4"/>
          <p:cNvSpPr>
            <a:spLocks noGrp="1"/>
          </p:cNvSpPr>
          <p:nvPr>
            <p:ph type="dt" sz="half" idx="10"/>
          </p:nvPr>
        </p:nvSpPr>
        <p:spPr/>
        <p:txBody>
          <a:bodyPr/>
          <a:lstStyle/>
          <a:p>
            <a:fld id="{6BFECD78-3C8E-49F2-8FAB-59489D168ABB}" type="datetimeFigureOut">
              <a:rPr lang="en-US" smtClean="0"/>
              <a:t>3/10/13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FB56013-B943-42BA-886F-6F9D4EB85E9D}" type="slidenum">
              <a:rPr lang="en-US" smtClean="0"/>
              <a:t>‹#›</a:t>
            </a:fld>
            <a:endParaRPr lang="en-US"/>
          </a:p>
        </p:txBody>
      </p:sp>
    </p:spTree>
    <p:extLst>
      <p:ext uri="{BB962C8B-B14F-4D97-AF65-F5344CB8AC3E}">
        <p14:creationId xmlns:p14="http://schemas.microsoft.com/office/powerpoint/2010/main" val="10343016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AU"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7" name="Date Placeholder 6"/>
          <p:cNvSpPr>
            <a:spLocks noGrp="1"/>
          </p:cNvSpPr>
          <p:nvPr>
            <p:ph type="dt" sz="half" idx="10"/>
          </p:nvPr>
        </p:nvSpPr>
        <p:spPr/>
        <p:txBody>
          <a:bodyPr/>
          <a:lstStyle/>
          <a:p>
            <a:fld id="{6BFECD78-3C8E-49F2-8FAB-59489D168ABB}" type="datetimeFigureOut">
              <a:rPr lang="en-US" smtClean="0"/>
              <a:t>3/10/13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FB56013-B943-42BA-886F-6F9D4EB85E9D}" type="slidenum">
              <a:rPr lang="en-US" smtClean="0"/>
              <a:t>‹#›</a:t>
            </a:fld>
            <a:endParaRPr lang="en-US"/>
          </a:p>
        </p:txBody>
      </p:sp>
    </p:spTree>
    <p:extLst>
      <p:ext uri="{BB962C8B-B14F-4D97-AF65-F5344CB8AC3E}">
        <p14:creationId xmlns:p14="http://schemas.microsoft.com/office/powerpoint/2010/main" val="141794092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smtClean="0"/>
              <a:t>Click to edit Master title style</a:t>
            </a:r>
            <a:endParaRPr lang="en-US"/>
          </a:p>
        </p:txBody>
      </p:sp>
      <p:sp>
        <p:nvSpPr>
          <p:cNvPr id="3" name="Date Placeholder 2"/>
          <p:cNvSpPr>
            <a:spLocks noGrp="1"/>
          </p:cNvSpPr>
          <p:nvPr>
            <p:ph type="dt" sz="half" idx="10"/>
          </p:nvPr>
        </p:nvSpPr>
        <p:spPr/>
        <p:txBody>
          <a:bodyPr/>
          <a:lstStyle/>
          <a:p>
            <a:fld id="{6BFECD78-3C8E-49F2-8FAB-59489D168ABB}" type="datetimeFigureOut">
              <a:rPr lang="en-US" smtClean="0"/>
              <a:t>3/10/13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FB56013-B943-42BA-886F-6F9D4EB85E9D}" type="slidenum">
              <a:rPr lang="en-US" smtClean="0"/>
              <a:t>‹#›</a:t>
            </a:fld>
            <a:endParaRPr lang="en-US"/>
          </a:p>
        </p:txBody>
      </p:sp>
    </p:spTree>
    <p:extLst>
      <p:ext uri="{BB962C8B-B14F-4D97-AF65-F5344CB8AC3E}">
        <p14:creationId xmlns:p14="http://schemas.microsoft.com/office/powerpoint/2010/main" val="6560677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BFECD78-3C8E-49F2-8FAB-59489D168ABB}" type="datetimeFigureOut">
              <a:rPr lang="en-US" smtClean="0"/>
              <a:t>3/10/13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FB56013-B943-42BA-886F-6F9D4EB85E9D}" type="slidenum">
              <a:rPr lang="en-US" smtClean="0"/>
              <a:t>‹#›</a:t>
            </a:fld>
            <a:endParaRPr lang="en-US"/>
          </a:p>
        </p:txBody>
      </p:sp>
    </p:spTree>
    <p:extLst>
      <p:ext uri="{BB962C8B-B14F-4D97-AF65-F5344CB8AC3E}">
        <p14:creationId xmlns:p14="http://schemas.microsoft.com/office/powerpoint/2010/main" val="124912879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AU"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smtClean="0"/>
              <a:t>Click to edit Master text styles</a:t>
            </a:r>
          </a:p>
        </p:txBody>
      </p:sp>
      <p:sp>
        <p:nvSpPr>
          <p:cNvPr id="5" name="Date Placeholder 4"/>
          <p:cNvSpPr>
            <a:spLocks noGrp="1"/>
          </p:cNvSpPr>
          <p:nvPr>
            <p:ph type="dt" sz="half" idx="10"/>
          </p:nvPr>
        </p:nvSpPr>
        <p:spPr/>
        <p:txBody>
          <a:bodyPr/>
          <a:lstStyle/>
          <a:p>
            <a:fld id="{6BFECD78-3C8E-49F2-8FAB-59489D168ABB}" type="datetimeFigureOut">
              <a:rPr lang="en-US" smtClean="0"/>
              <a:t>3/10/13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FB56013-B943-42BA-886F-6F9D4EB85E9D}" type="slidenum">
              <a:rPr lang="en-US" smtClean="0"/>
              <a:t>‹#›</a:t>
            </a:fld>
            <a:endParaRPr lang="en-US"/>
          </a:p>
        </p:txBody>
      </p:sp>
    </p:spTree>
    <p:extLst>
      <p:ext uri="{BB962C8B-B14F-4D97-AF65-F5344CB8AC3E}">
        <p14:creationId xmlns:p14="http://schemas.microsoft.com/office/powerpoint/2010/main" val="273011619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AU"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AU" smtClean="0"/>
              <a:t>Drag picture to placeholder or click icon to add</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smtClean="0"/>
              <a:t>Click to edit Master text styles</a:t>
            </a:r>
          </a:p>
        </p:txBody>
      </p:sp>
      <p:sp>
        <p:nvSpPr>
          <p:cNvPr id="5" name="Date Placeholder 4"/>
          <p:cNvSpPr>
            <a:spLocks noGrp="1"/>
          </p:cNvSpPr>
          <p:nvPr>
            <p:ph type="dt" sz="half" idx="10"/>
          </p:nvPr>
        </p:nvSpPr>
        <p:spPr/>
        <p:txBody>
          <a:bodyPr/>
          <a:lstStyle/>
          <a:p>
            <a:fld id="{6BFECD78-3C8E-49F2-8FAB-59489D168ABB}" type="datetimeFigureOut">
              <a:rPr lang="en-US" smtClean="0"/>
              <a:t>3/10/13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FB56013-B943-42BA-886F-6F9D4EB85E9D}" type="slidenum">
              <a:rPr lang="en-US" smtClean="0"/>
              <a:t>‹#›</a:t>
            </a:fld>
            <a:endParaRPr lang="en-US"/>
          </a:p>
        </p:txBody>
      </p:sp>
    </p:spTree>
    <p:extLst>
      <p:ext uri="{BB962C8B-B14F-4D97-AF65-F5344CB8AC3E}">
        <p14:creationId xmlns:p14="http://schemas.microsoft.com/office/powerpoint/2010/main" val="506574558"/>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AU"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AU" smtClean="0"/>
              <a:t>Click to edit Master text styles</a:t>
            </a:r>
          </a:p>
          <a:p>
            <a:pPr lvl="1"/>
            <a:r>
              <a:rPr lang="en-AU" smtClean="0"/>
              <a:t>Second level</a:t>
            </a:r>
          </a:p>
          <a:p>
            <a:pPr lvl="2"/>
            <a:r>
              <a:rPr lang="en-AU" smtClean="0"/>
              <a:t>Third level</a:t>
            </a:r>
          </a:p>
          <a:p>
            <a:pPr lvl="3"/>
            <a:r>
              <a:rPr lang="en-AU" smtClean="0"/>
              <a:t>Fourth level</a:t>
            </a:r>
          </a:p>
          <a:p>
            <a:pPr lvl="4"/>
            <a:r>
              <a:rPr lang="en-AU"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BFECD78-3C8E-49F2-8FAB-59489D168ABB}" type="datetimeFigureOut">
              <a:rPr lang="en-US" smtClean="0"/>
              <a:t>3/10/13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FB56013-B943-42BA-886F-6F9D4EB85E9D}" type="slidenum">
              <a:rPr lang="en-US" smtClean="0"/>
              <a:t>‹#›</a:t>
            </a:fld>
            <a:endParaRPr lang="en-US"/>
          </a:p>
        </p:txBody>
      </p:sp>
    </p:spTree>
    <p:extLst>
      <p:ext uri="{BB962C8B-B14F-4D97-AF65-F5344CB8AC3E}">
        <p14:creationId xmlns:p14="http://schemas.microsoft.com/office/powerpoint/2010/main" val="2557711237"/>
      </p:ext>
    </p:extLst>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05038" y="669763"/>
            <a:ext cx="9038961" cy="5909311"/>
          </a:xfrm>
          <a:prstGeom prst="rect">
            <a:avLst/>
          </a:prstGeom>
        </p:spPr>
        <p:txBody>
          <a:bodyPr wrap="square">
            <a:spAutoFit/>
          </a:bodyPr>
          <a:lstStyle/>
          <a:p>
            <a:r>
              <a:rPr lang="en-US" dirty="0"/>
              <a:t>There are just three rooms and three objects.</a:t>
            </a:r>
          </a:p>
          <a:p>
            <a:endParaRPr lang="en-US" dirty="0"/>
          </a:p>
          <a:p>
            <a:r>
              <a:rPr lang="en-US" dirty="0"/>
              <a:t>The Foyer of the Opera House is where the game begins. This empty room has doors to the south and west, also an unusable exit to the north. There is nobody else around.</a:t>
            </a:r>
          </a:p>
          <a:p>
            <a:endParaRPr lang="en-US" dirty="0"/>
          </a:p>
          <a:p>
            <a:r>
              <a:rPr lang="en-US" dirty="0"/>
              <a:t>The Bar lies south of the Foyer, and is initially unlit. Trying to do anything other than return northwards results in a warning message about disturbing things in the dark.</a:t>
            </a:r>
          </a:p>
          <a:p>
            <a:endParaRPr lang="en-US" dirty="0"/>
          </a:p>
          <a:p>
            <a:r>
              <a:rPr lang="en-US" dirty="0"/>
              <a:t>On the wall of the Cloakroom, to the west of the Foyer, is fixed a small brass hook.</a:t>
            </a:r>
          </a:p>
          <a:p>
            <a:endParaRPr lang="en-US" dirty="0"/>
          </a:p>
          <a:p>
            <a:r>
              <a:rPr lang="en-US" dirty="0"/>
              <a:t>Taking an inventory of possessions reveals that the player is wearing a black velvet cloak which, upon examination, is found to be light-absorbent. The player can drop the cloak on the floor of the Cloakroom or, better, put it on the hook.</a:t>
            </a:r>
          </a:p>
          <a:p>
            <a:endParaRPr lang="en-US" dirty="0"/>
          </a:p>
          <a:p>
            <a:r>
              <a:rPr lang="en-US" dirty="0"/>
              <a:t>Returning to the Bar without the cloak reveals that the room is now lit. A message is scratched in the sawdust on the floor.</a:t>
            </a:r>
          </a:p>
          <a:p>
            <a:endParaRPr lang="en-US" dirty="0"/>
          </a:p>
          <a:p>
            <a:r>
              <a:rPr lang="en-US" dirty="0"/>
              <a:t>The message reads either “You have won” or “You have lost”, depending on how much it was disturbed by the player while the room was dark.</a:t>
            </a:r>
          </a:p>
          <a:p>
            <a:endParaRPr lang="en-US" dirty="0"/>
          </a:p>
          <a:p>
            <a:r>
              <a:rPr lang="en-US" dirty="0"/>
              <a:t>The act of reading the message ends the game.</a:t>
            </a:r>
          </a:p>
        </p:txBody>
      </p:sp>
    </p:spTree>
    <p:extLst>
      <p:ext uri="{BB962C8B-B14F-4D97-AF65-F5344CB8AC3E}">
        <p14:creationId xmlns:p14="http://schemas.microsoft.com/office/powerpoint/2010/main" val="1743868673"/>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 Black ">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Black .thmx</Template>
  <TotalTime>11200</TotalTime>
  <Words>218</Words>
  <Application>Microsoft Macintosh PowerPoint</Application>
  <PresentationFormat>On-screen Show (4:3)</PresentationFormat>
  <Paragraphs>15</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 Black </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Adrian Camm</dc:creator>
  <cp:lastModifiedBy>Adrian Camm</cp:lastModifiedBy>
  <cp:revision>2</cp:revision>
  <dcterms:created xsi:type="dcterms:W3CDTF">2013-09-02T02:27:57Z</dcterms:created>
  <dcterms:modified xsi:type="dcterms:W3CDTF">2013-10-09T23:44:02Z</dcterms:modified>
</cp:coreProperties>
</file>

<file path=docProps/thumbnail.jpeg>
</file>